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E4C254-499D-434C-91B7-DA8A42BF4D7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00CC"/>
    <a:srgbClr val="FF0066"/>
    <a:srgbClr val="FF3300"/>
    <a:srgbClr val="FFFF00"/>
    <a:srgbClr val="FF6699"/>
    <a:srgbClr val="660066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433C6EA-E10C-420C-AF31-F1382A38CF36}" type="datetimeFigureOut">
              <a:rPr lang="ru-RU" smtClean="0"/>
              <a:t>14.01.2024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319A0E6-726D-480A-B906-AA6710DF8D6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204864"/>
            <a:ext cx="6768752" cy="39604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/>
              </a:rPr>
              <a:t> </a:t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  <a:effectLst/>
              </a:rPr>
              <a:t>Консультация 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для родителей «Нравственно-патриотическое воспитание детей дошкольного 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возраста»</a:t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>
                <a:solidFill>
                  <a:srgbClr val="FF0000"/>
                </a:solidFill>
                <a:effectLst/>
              </a:rPr>
              <a:t/>
            </a:r>
            <a:br>
              <a:rPr lang="ru-RU" sz="2800" b="1" dirty="0">
                <a:solidFill>
                  <a:srgbClr val="FF0000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dirty="0" smtClean="0">
                <a:solidFill>
                  <a:srgbClr val="FF0000"/>
                </a:solidFill>
                <a:effectLst/>
              </a:rPr>
            </a:b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solidFill>
                  <a:srgbClr val="7030A0"/>
                </a:solidFill>
                <a:effectLst/>
              </a:rPr>
              <a:t>Автор: Львова Ирина Сергеевна</a:t>
            </a:r>
            <a:br>
              <a:rPr lang="ru-RU" sz="2400" dirty="0" smtClean="0">
                <a:solidFill>
                  <a:srgbClr val="7030A0"/>
                </a:solidFill>
                <a:effectLst/>
              </a:rPr>
            </a:b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404664"/>
            <a:ext cx="6480048" cy="864096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«Медвежонок» структурное подразделение Детский Сад «Лисёнок»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44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3229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66"/>
                </a:solidFill>
                <a:latin typeface="Georgia"/>
              </a:rPr>
              <a:t>Нравственно-патриотическое</a:t>
            </a:r>
            <a:r>
              <a:rPr lang="ru-RU" dirty="0">
                <a:solidFill>
                  <a:srgbClr val="333333"/>
                </a:solidFill>
                <a:latin typeface="Georgia"/>
              </a:rPr>
              <a:t> </a:t>
            </a:r>
            <a:r>
              <a:rPr lang="ru-RU" sz="4000" dirty="0">
                <a:solidFill>
                  <a:srgbClr val="FF0066"/>
                </a:solidFill>
                <a:latin typeface="Georgia"/>
              </a:rPr>
              <a:t>воспитание ребенка </a:t>
            </a:r>
            <a:r>
              <a:rPr lang="ru-RU" sz="4000" dirty="0">
                <a:solidFill>
                  <a:srgbClr val="333333"/>
                </a:solidFill>
                <a:latin typeface="Georgia"/>
              </a:rPr>
              <a:t>- </a:t>
            </a:r>
            <a:r>
              <a:rPr lang="ru-RU" sz="4000" dirty="0">
                <a:solidFill>
                  <a:srgbClr val="00B0F0"/>
                </a:solidFill>
                <a:latin typeface="Georgia"/>
              </a:rPr>
              <a:t>сложный педагогический процесс. В основе его лежит развитие нравственных чувств.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1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i="1" dirty="0" smtClean="0">
                <a:solidFill>
                  <a:srgbClr val="9900CC"/>
                </a:solidFill>
              </a:rPr>
              <a:t>Формируется с семьи, с его отношения к родителям, к своим близким.</a:t>
            </a:r>
            <a:endParaRPr lang="ru-RU" sz="3600" i="1" dirty="0">
              <a:solidFill>
                <a:srgbClr val="9900CC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C0000"/>
                </a:solidFill>
              </a:rPr>
              <a:t>Чувство родины у ребёнка </a:t>
            </a:r>
            <a:endParaRPr lang="ru-RU" sz="36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99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746856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CC00CC"/>
                </a:solidFill>
              </a:rPr>
              <a:t>На что следует опираться!</a:t>
            </a:r>
            <a:endParaRPr lang="ru-RU" sz="6600" b="1" i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60466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C0000"/>
                </a:solidFill>
              </a:rPr>
              <a:t>Окружающие предметы</a:t>
            </a:r>
            <a:endParaRPr lang="ru-RU" b="1" i="1" dirty="0">
              <a:solidFill>
                <a:srgbClr val="CC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320281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FFFF00"/>
                </a:solidFill>
                <a:latin typeface="Georgia"/>
              </a:rPr>
              <a:t>Впервые </a:t>
            </a:r>
            <a:r>
              <a:rPr lang="ru-RU" sz="2800" i="1" dirty="0">
                <a:solidFill>
                  <a:srgbClr val="FFFF00"/>
                </a:solidFill>
                <a:latin typeface="Georgia"/>
              </a:rPr>
              <a:t>пробуждающие душу ребенка, воспитывающие в нем чувство красоты, любознательность, должны быть национальными. Это поможет детям с самого раннего возраста понять, что они — часть великого русского народа.</a:t>
            </a:r>
            <a:endParaRPr lang="ru-RU" sz="28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4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>
                <a:solidFill>
                  <a:srgbClr val="FF6699"/>
                </a:solidFill>
                <a:latin typeface="Georgia"/>
              </a:rPr>
              <a:t>В устном народном творчестве как нигде сохранились особенные черты русского характера, присущие ему нравственные ценности, представления о добре, красоте, правде, храбрости, трудолюбии, верности</a:t>
            </a:r>
            <a:r>
              <a:rPr lang="ru-RU" sz="2800" dirty="0">
                <a:solidFill>
                  <a:srgbClr val="333333"/>
                </a:solidFill>
                <a:latin typeface="Georgia"/>
              </a:rPr>
              <a:t>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660066"/>
                </a:solidFill>
              </a:rPr>
              <a:t>Фольклор: Сказки, пословицы, песни, хороводы, поговорки</a:t>
            </a:r>
            <a:endParaRPr lang="ru-RU" sz="3600" b="1" i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3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>
                <a:solidFill>
                  <a:srgbClr val="FF3300"/>
                </a:solidFill>
                <a:latin typeface="Georgia"/>
              </a:rPr>
              <a:t>В них фокусируются накопленные веками тончайшие наблюдения за характерными особенностями времен года, погодными изменениями, поведением птиц, насекомых, растений.</a:t>
            </a:r>
            <a:endParaRPr lang="ru-RU" sz="3200" i="1" dirty="0">
              <a:solidFill>
                <a:srgbClr val="FF33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407376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FF00"/>
                </a:solidFill>
              </a:rPr>
              <a:t>Народные праздники и традиции</a:t>
            </a:r>
            <a:endParaRPr lang="ru-RU" sz="36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95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CC00CC"/>
                </a:solidFill>
                <a:latin typeface="Georgia"/>
              </a:rPr>
              <a:t>Она, пленяя душу гармонией и ритмом, способна увлечь ребят национальным изобразительным искусством.</a:t>
            </a:r>
            <a:endParaRPr lang="ru-RU" i="1" dirty="0">
              <a:solidFill>
                <a:srgbClr val="CC00CC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407376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FF0066"/>
                </a:solidFill>
              </a:rPr>
              <a:t>Народная декоративная роспись</a:t>
            </a:r>
            <a:endParaRPr lang="ru-RU" sz="4000" b="1" i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14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>
                <a:solidFill>
                  <a:srgbClr val="CC0000"/>
                </a:solidFill>
                <a:latin typeface="Georgia"/>
              </a:rPr>
              <a:t>Приобщении </a:t>
            </a:r>
            <a:r>
              <a:rPr lang="ru-RU" sz="3200" i="1" dirty="0">
                <a:solidFill>
                  <a:srgbClr val="CC0000"/>
                </a:solidFill>
                <a:latin typeface="Georgia"/>
              </a:rPr>
              <a:t>детей ко всем видам национального искусства - от архитектуры до живописи, от пляски, сказки и музыки до театра. Именно такой представляется нам стратегия развития личностной культуры ребенка как основы его любви к Родине</a:t>
            </a:r>
            <a:r>
              <a:rPr lang="ru-RU" sz="2000" dirty="0">
                <a:solidFill>
                  <a:srgbClr val="333333"/>
                </a:solidFill>
                <a:latin typeface="Georgia"/>
              </a:rPr>
              <a:t>.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335367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CC00CC"/>
                </a:solidFill>
              </a:rPr>
              <a:t>Можно заключить:</a:t>
            </a:r>
            <a:endParaRPr lang="ru-RU" sz="4000" b="1" i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88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</TotalTime>
  <Words>218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    Консультация для родителей «Нравственно-патриотическое воспитание детей дошкольного возраста»       Автор: Львова Ирина Сергеевна </vt:lpstr>
      <vt:lpstr>Нравственно-патриотическое воспитание ребенка - сложный педагогический процесс. В основе его лежит развитие нравственных чувств.</vt:lpstr>
      <vt:lpstr>Формируется с семьи, с его отношения к родителям, к своим близким.</vt:lpstr>
      <vt:lpstr>На что следует опираться!</vt:lpstr>
      <vt:lpstr>Окружающие предметы</vt:lpstr>
      <vt:lpstr>В устном народном творчестве как нигде сохранились особенные черты русского характера, присущие ему нравственные ценности, представления о добре, красоте, правде, храбрости, трудолюбии, верности.</vt:lpstr>
      <vt:lpstr>В них фокусируются накопленные веками тончайшие наблюдения за характерными особенностями времен года, погодными изменениями, поведением птиц, насекомых, растений.</vt:lpstr>
      <vt:lpstr>Она, пленяя душу гармонией и ритмом, способна увлечь ребят национальным изобразительным искусством.</vt:lpstr>
      <vt:lpstr>Приобщении детей ко всем видам национального искусства - от архитектуры до живописи, от пляски, сказки и музыки до театра. Именно такой представляется нам стратегия развития личностной культуры ребенка как основы его любви к Родине.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Личность в генетике</dc:title>
  <dc:creator>Ирина</dc:creator>
  <cp:lastModifiedBy>Ирина</cp:lastModifiedBy>
  <cp:revision>15</cp:revision>
  <dcterms:created xsi:type="dcterms:W3CDTF">2016-12-12T16:16:02Z</dcterms:created>
  <dcterms:modified xsi:type="dcterms:W3CDTF">2024-01-14T06:37:59Z</dcterms:modified>
</cp:coreProperties>
</file>