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0099"/>
    <a:srgbClr val="00CC00"/>
    <a:srgbClr val="FF00FF"/>
    <a:srgbClr val="FF3300"/>
    <a:srgbClr val="E9A591"/>
    <a:srgbClr val="FF7C80"/>
    <a:srgbClr val="66FFFF"/>
    <a:srgbClr val="66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6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945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30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577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11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027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136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716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30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84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879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1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чт 11.01.24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587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detskie-sportivnye-kartinki-dlya-oformleniya-animatsii-84415-lar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82" y="0"/>
            <a:ext cx="9121266" cy="6861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603448"/>
            <a:ext cx="7270576" cy="4968552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«Детский сад «Медвежонок» структурное подразделение Детский Сад «Лисёнок»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 Хореография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 - жизнь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157192"/>
            <a:ext cx="8640960" cy="144016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Львова Ирина Сергеевна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высшей квалификационной категории</a:t>
            </a:r>
          </a:p>
        </p:txBody>
      </p:sp>
    </p:spTree>
    <p:extLst>
      <p:ext uri="{BB962C8B-B14F-4D97-AF65-F5344CB8AC3E}">
        <p14:creationId xmlns:p14="http://schemas.microsoft.com/office/powerpoint/2010/main" val="2580989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F1B5FE-F92B-4008-9624-1F925BEFA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1844824"/>
            <a:ext cx="6571343" cy="1008112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rgbClr val="FF0000"/>
                </a:solidFill>
              </a:rPr>
              <a:t>Движение</a:t>
            </a:r>
            <a:r>
              <a:rPr lang="ru-RU" sz="4800" dirty="0"/>
              <a:t> </a:t>
            </a:r>
            <a:r>
              <a:rPr lang="ru-RU" sz="4800" b="1" dirty="0">
                <a:solidFill>
                  <a:srgbClr val="CC0099"/>
                </a:solidFill>
              </a:rPr>
              <a:t>это </a:t>
            </a:r>
            <a:r>
              <a:rPr lang="ru-RU" sz="4800" b="1" dirty="0">
                <a:solidFill>
                  <a:srgbClr val="00FF00"/>
                </a:solidFill>
              </a:rPr>
              <a:t>жизнь!</a:t>
            </a:r>
          </a:p>
        </p:txBody>
      </p:sp>
    </p:spTree>
    <p:extLst>
      <p:ext uri="{BB962C8B-B14F-4D97-AF65-F5344CB8AC3E}">
        <p14:creationId xmlns:p14="http://schemas.microsoft.com/office/powerpoint/2010/main" val="128129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A4319-1FFC-4E44-99A1-117D4CD92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solidFill>
                  <a:schemeClr val="accent1"/>
                </a:solidFill>
              </a:rPr>
              <a:t>Танец – это вид искусства, который отражает внутренний мир в движениях</a:t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5C094F-B41B-4F87-8284-860F3984F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43490" y="2019550"/>
            <a:ext cx="6571343" cy="801943"/>
          </a:xfrm>
        </p:spPr>
        <p:txBody>
          <a:bodyPr/>
          <a:lstStyle/>
          <a:p>
            <a:r>
              <a:rPr lang="ru-RU" b="1" i="1" u="sng" dirty="0">
                <a:solidFill>
                  <a:srgbClr val="660033"/>
                </a:solidFill>
              </a:rPr>
              <a:t>Танец дарит ребёнку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181CED-12B9-41D6-B0DF-C81B2CBC57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i="1" dirty="0">
                <a:solidFill>
                  <a:srgbClr val="00B050"/>
                </a:solidFill>
              </a:rPr>
              <a:t>Радость</a:t>
            </a:r>
          </a:p>
          <a:p>
            <a:r>
              <a:rPr lang="ru-RU" i="1" dirty="0">
                <a:solidFill>
                  <a:schemeClr val="accent2"/>
                </a:solidFill>
              </a:rPr>
              <a:t>Ощущение свободы</a:t>
            </a:r>
          </a:p>
          <a:p>
            <a:r>
              <a:rPr lang="ru-RU" i="1" dirty="0">
                <a:solidFill>
                  <a:srgbClr val="FF0000"/>
                </a:solidFill>
              </a:rPr>
              <a:t>Снимает психологические зажимы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C4EA594-FA88-4643-B4F7-1849522E1A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ABCD64A-5F05-4B2F-A45B-E0E9A7C8DFA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i="1" dirty="0">
                <a:solidFill>
                  <a:srgbClr val="0070C0"/>
                </a:solidFill>
              </a:rPr>
              <a:t>Развивает гибкость, пластичность, плавность движений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245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82C705-2C4C-4E5C-AAA1-5340B5DD2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Танцы – это не просто увлечение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4B0105-6DC5-41C1-84CD-C06C08DD6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Улыбающееся лицо 8">
            <a:extLst>
              <a:ext uri="{FF2B5EF4-FFF2-40B4-BE49-F238E27FC236}">
                <a16:creationId xmlns:a16="http://schemas.microsoft.com/office/drawing/2014/main" id="{B9A7C74E-C414-403C-9F47-8297F8085813}"/>
              </a:ext>
            </a:extLst>
          </p:cNvPr>
          <p:cNvSpPr/>
          <p:nvPr/>
        </p:nvSpPr>
        <p:spPr>
          <a:xfrm>
            <a:off x="1763688" y="2636912"/>
            <a:ext cx="1584176" cy="115212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Здоровье</a:t>
            </a:r>
          </a:p>
        </p:txBody>
      </p:sp>
      <p:sp>
        <p:nvSpPr>
          <p:cNvPr id="10" name="Улыбающееся лицо 9">
            <a:extLst>
              <a:ext uri="{FF2B5EF4-FFF2-40B4-BE49-F238E27FC236}">
                <a16:creationId xmlns:a16="http://schemas.microsoft.com/office/drawing/2014/main" id="{D37B838D-B1A1-40D2-AD30-4533293254D7}"/>
              </a:ext>
            </a:extLst>
          </p:cNvPr>
          <p:cNvSpPr/>
          <p:nvPr/>
        </p:nvSpPr>
        <p:spPr>
          <a:xfrm>
            <a:off x="5364086" y="2636912"/>
            <a:ext cx="1584177" cy="1152128"/>
          </a:xfrm>
          <a:prstGeom prst="smileyFac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Красота</a:t>
            </a:r>
          </a:p>
        </p:txBody>
      </p:sp>
      <p:sp>
        <p:nvSpPr>
          <p:cNvPr id="11" name="Улыбающееся лицо 10">
            <a:extLst>
              <a:ext uri="{FF2B5EF4-FFF2-40B4-BE49-F238E27FC236}">
                <a16:creationId xmlns:a16="http://schemas.microsoft.com/office/drawing/2014/main" id="{1DA4CB97-DB0E-4C41-B0E3-681E695128BE}"/>
              </a:ext>
            </a:extLst>
          </p:cNvPr>
          <p:cNvSpPr/>
          <p:nvPr/>
        </p:nvSpPr>
        <p:spPr>
          <a:xfrm>
            <a:off x="3347864" y="3717033"/>
            <a:ext cx="1872207" cy="1440160"/>
          </a:xfrm>
          <a:prstGeom prst="smileyFac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Иммунитет</a:t>
            </a:r>
          </a:p>
        </p:txBody>
      </p:sp>
    </p:spTree>
    <p:extLst>
      <p:ext uri="{BB962C8B-B14F-4D97-AF65-F5344CB8AC3E}">
        <p14:creationId xmlns:p14="http://schemas.microsoft.com/office/powerpoint/2010/main" val="57477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4B521-1148-4546-B641-E3DF470AD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Физическое развитие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CDA615-FB75-4F9A-9F66-2C18DC39A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i="1" dirty="0">
                <a:solidFill>
                  <a:srgbClr val="FF00FF"/>
                </a:solidFill>
              </a:rPr>
              <a:t>Повышается выносливость</a:t>
            </a:r>
          </a:p>
          <a:p>
            <a:r>
              <a:rPr lang="ru-RU" sz="3200" b="1" i="1" dirty="0">
                <a:solidFill>
                  <a:srgbClr val="FF00FF"/>
                </a:solidFill>
              </a:rPr>
              <a:t>Укрепляются стенки сосудов</a:t>
            </a:r>
          </a:p>
          <a:p>
            <a:r>
              <a:rPr lang="ru-RU" sz="3200" b="1" i="1" dirty="0">
                <a:solidFill>
                  <a:srgbClr val="FF00FF"/>
                </a:solidFill>
              </a:rPr>
              <a:t>Укрепление иммунитете</a:t>
            </a:r>
          </a:p>
          <a:p>
            <a:r>
              <a:rPr lang="ru-RU" sz="3200" b="1" i="1" dirty="0">
                <a:solidFill>
                  <a:srgbClr val="FF00FF"/>
                </a:solidFill>
              </a:rPr>
              <a:t>Развиваются все группы мышц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970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E3D004-13F5-4EFE-8993-53FD38C70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6600FF"/>
                </a:solidFill>
              </a:rPr>
              <a:t>Психологическое развитие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AA7EDB-3C73-4465-800E-EBD1B5355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>
                <a:solidFill>
                  <a:srgbClr val="00CC00"/>
                </a:solidFill>
              </a:rPr>
              <a:t>Тренировка силы воли</a:t>
            </a:r>
          </a:p>
          <a:p>
            <a:r>
              <a:rPr lang="ru-RU" sz="3200" dirty="0">
                <a:solidFill>
                  <a:srgbClr val="00CC00"/>
                </a:solidFill>
              </a:rPr>
              <a:t>Развивается терпение и усидчивость </a:t>
            </a:r>
          </a:p>
          <a:p>
            <a:r>
              <a:rPr lang="ru-RU" sz="3200" dirty="0">
                <a:solidFill>
                  <a:srgbClr val="00CC00"/>
                </a:solidFill>
              </a:rPr>
              <a:t>Повышается самооценка</a:t>
            </a:r>
          </a:p>
          <a:p>
            <a:r>
              <a:rPr lang="ru-RU" sz="3200" dirty="0">
                <a:solidFill>
                  <a:srgbClr val="00CC00"/>
                </a:solidFill>
              </a:rPr>
              <a:t>Ребёнок раскрепощается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00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8BE59-7C64-444F-B121-847D93D67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dirty="0">
                <a:solidFill>
                  <a:srgbClr val="FFFF00"/>
                </a:solidFill>
              </a:rPr>
            </a:br>
            <a:r>
              <a:rPr lang="ru-RU" i="1" u="sng" dirty="0">
                <a:solidFill>
                  <a:srgbClr val="FF00FF"/>
                </a:solidFill>
              </a:rPr>
              <a:t>Совет </a:t>
            </a:r>
            <a:r>
              <a:rPr lang="ru-RU" b="1" i="1" u="sng" dirty="0">
                <a:solidFill>
                  <a:srgbClr val="FF00FF"/>
                </a:solidFill>
              </a:rPr>
              <a:t>родителям</a:t>
            </a:r>
            <a:r>
              <a:rPr lang="ru-RU" i="1" u="sng" dirty="0">
                <a:solidFill>
                  <a:srgbClr val="FF00FF"/>
                </a:solidFill>
              </a:rPr>
              <a:t> 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52DA64-9F68-467B-8073-856A1AE0A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i="1" dirty="0">
                <a:solidFill>
                  <a:srgbClr val="FF00FF"/>
                </a:solidFill>
              </a:rPr>
              <a:t>Обязательно интересуйтесь, как ребенок ведет себя на занятиях. Если крохе </a:t>
            </a:r>
            <a:r>
              <a:rPr lang="ru-RU" sz="2400" b="1" i="1" dirty="0">
                <a:solidFill>
                  <a:srgbClr val="FF00FF"/>
                </a:solidFill>
              </a:rPr>
              <a:t>хореография</a:t>
            </a:r>
            <a:r>
              <a:rPr lang="ru-RU" sz="2400" i="1" dirty="0">
                <a:solidFill>
                  <a:srgbClr val="FF00FF"/>
                </a:solidFill>
              </a:rPr>
              <a:t> не нравится совершенно, не настаивайте на продолжении. Возможно, его время еще не настало и нужно пока сделать перерыв. Заставляя маленького ребенка заниматься танцами через силу, можно навсегда отвратить его от этого красивого искусства.</a:t>
            </a:r>
          </a:p>
        </p:txBody>
      </p:sp>
    </p:spTree>
    <p:extLst>
      <p:ext uri="{BB962C8B-B14F-4D97-AF65-F5344CB8AC3E}">
        <p14:creationId xmlns:p14="http://schemas.microsoft.com/office/powerpoint/2010/main" val="1891470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BC9A4E3-1A50-43E4-99F0-8C3498DD783D}"/>
              </a:ext>
            </a:extLst>
          </p:cNvPr>
          <p:cNvSpPr/>
          <p:nvPr/>
        </p:nvSpPr>
        <p:spPr>
          <a:xfrm>
            <a:off x="1403648" y="2274838"/>
            <a:ext cx="62646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>
                <a:solidFill>
                  <a:srgbClr val="0070C0"/>
                </a:solidFill>
                <a:latin typeface="Arial" panose="020B0604020202020204" pitchFamily="34" charset="0"/>
              </a:rPr>
              <a:t>Зачастую </a:t>
            </a:r>
            <a:r>
              <a:rPr lang="ru-RU" sz="2800" b="1" i="1" dirty="0">
                <a:solidFill>
                  <a:srgbClr val="0070C0"/>
                </a:solidFill>
                <a:latin typeface="Arial" panose="020B0604020202020204" pitchFamily="34" charset="0"/>
              </a:rPr>
              <a:t>родители видят</a:t>
            </a:r>
            <a:r>
              <a:rPr lang="ru-RU" sz="2800" i="1" dirty="0">
                <a:solidFill>
                  <a:srgbClr val="0070C0"/>
                </a:solidFill>
                <a:latin typeface="Arial" panose="020B0604020202020204" pitchFamily="34" charset="0"/>
              </a:rPr>
              <a:t>, что у ребенка есть какие-то комплексы и придумывают чересчур сложные способы решения. Но, как правило, таким детям просто не хватает уверенности в себе, нужно будет дать немного времени и ребенок обязательно раскроется….</a:t>
            </a:r>
            <a:endParaRPr lang="ru-RU" sz="2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63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8B4E24-6025-44FC-A7FF-95843A108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804520"/>
            <a:ext cx="6728909" cy="3848616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00CC00"/>
                </a:solidFill>
              </a:rPr>
              <a:t>Хореографическая</a:t>
            </a:r>
            <a:r>
              <a:rPr lang="ru-RU" sz="2800" i="1" dirty="0">
                <a:solidFill>
                  <a:srgbClr val="00CC00"/>
                </a:solidFill>
              </a:rPr>
              <a:t> деятельность необходима ребенку дошкольного возраста для того, чтобы не пропустить сенситивного периода, когда использование задатков становится наиболее своевременным для развития специальных способностей и личности в целом.</a:t>
            </a:r>
          </a:p>
        </p:txBody>
      </p:sp>
    </p:spTree>
    <p:extLst>
      <p:ext uri="{BB962C8B-B14F-4D97-AF65-F5344CB8AC3E}">
        <p14:creationId xmlns:p14="http://schemas.microsoft.com/office/powerpoint/2010/main" val="2635946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692C5DA-032F-44C2-A78C-7C4D1CEE65D1}"/>
              </a:ext>
            </a:extLst>
          </p:cNvPr>
          <p:cNvSpPr/>
          <p:nvPr/>
        </p:nvSpPr>
        <p:spPr>
          <a:xfrm>
            <a:off x="1187624" y="2551837"/>
            <a:ext cx="70567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И будьте уверены, дорогие родители, что ваш ребенок от занятий танцами станет еще здоровее и сильнее физически, а значит – физиология всего организма будет активизирована на все сто процентов.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503501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2609</TotalTime>
  <Words>109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Times New Roman</vt:lpstr>
      <vt:lpstr>Галерея</vt:lpstr>
      <vt:lpstr>МБДОУ «Детский сад «Медвежонок» структурное подразделение Детский Сад «Лисёнок»  Детская Хореография Движение - жизнь</vt:lpstr>
      <vt:lpstr>Танец – это вид искусства, который отражает внутренний мир в движениях </vt:lpstr>
      <vt:lpstr>Танцы – это не просто увлечение</vt:lpstr>
      <vt:lpstr>Физическое развитие</vt:lpstr>
      <vt:lpstr>Психологическое развитие</vt:lpstr>
      <vt:lpstr> Совет родителям :</vt:lpstr>
      <vt:lpstr>Презентация PowerPoint</vt:lpstr>
      <vt:lpstr>Хореографическая деятельность необходима ребенку дошкольного возраста для того, чтобы не пропустить сенситивного периода, когда использование задатков становится наиболее своевременным для развития специальных способностей и личности в целом.</vt:lpstr>
      <vt:lpstr>Презентация PowerPoint</vt:lpstr>
      <vt:lpstr>Движение это жизнь!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User3</cp:lastModifiedBy>
  <cp:revision>75</cp:revision>
  <dcterms:created xsi:type="dcterms:W3CDTF">2017-05-01T13:17:57Z</dcterms:created>
  <dcterms:modified xsi:type="dcterms:W3CDTF">2024-01-11T07:06:11Z</dcterms:modified>
</cp:coreProperties>
</file>